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65" r:id="rId6"/>
    <p:sldId id="260" r:id="rId7"/>
    <p:sldId id="261" r:id="rId8"/>
    <p:sldId id="262" r:id="rId9"/>
    <p:sldId id="267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50" autoAdjust="0"/>
  </p:normalViewPr>
  <p:slideViewPr>
    <p:cSldViewPr snapToObjects="1">
      <p:cViewPr varScale="1">
        <p:scale>
          <a:sx n="100" d="100"/>
          <a:sy n="100" d="100"/>
        </p:scale>
        <p:origin x="-5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248C-973C-4D3F-A0A6-A4BDB2346800}" type="datetimeFigureOut">
              <a:rPr lang="de-DE" smtClean="0"/>
              <a:pPr/>
              <a:t>07.07.2010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10440-DFAB-461E-A4FE-CA6DB93C690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0440-DFAB-461E-A4FE-CA6DB93C6907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Having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look</a:t>
            </a:r>
            <a:r>
              <a:rPr lang="de-CH" baseline="0" dirty="0" smtClean="0"/>
              <a:t> at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human </a:t>
            </a:r>
            <a:r>
              <a:rPr lang="de-CH" dirty="0" err="1" smtClean="0"/>
              <a:t>body</a:t>
            </a:r>
            <a:r>
              <a:rPr lang="de-CH" dirty="0" smtClean="0"/>
              <a:t> – </a:t>
            </a:r>
            <a:r>
              <a:rPr lang="de-CH" dirty="0" err="1" smtClean="0"/>
              <a:t>you‘ll</a:t>
            </a:r>
            <a:r>
              <a:rPr lang="de-CH" dirty="0" smtClean="0"/>
              <a:t> </a:t>
            </a:r>
            <a:r>
              <a:rPr lang="de-CH" dirty="0" err="1" smtClean="0"/>
              <a:t>agree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model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</a:t>
            </a:r>
            <a:r>
              <a:rPr lang="de-CH" baseline="0" dirty="0" smtClean="0"/>
              <a:t> of </a:t>
            </a:r>
            <a:r>
              <a:rPr lang="de-CH" baseline="0" dirty="0" err="1" smtClean="0"/>
              <a:t>Resistors</a:t>
            </a:r>
            <a:r>
              <a:rPr lang="de-CH" baseline="0" dirty="0" smtClean="0"/>
              <a:t>, and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help</a:t>
            </a:r>
            <a:r>
              <a:rPr lang="de-CH" baseline="0" dirty="0" smtClean="0"/>
              <a:t> of RESISTOR-MAN,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finally</a:t>
            </a:r>
            <a:r>
              <a:rPr lang="de-CH" baseline="0" dirty="0" smtClean="0"/>
              <a:t> end up in a </a:t>
            </a:r>
            <a:r>
              <a:rPr lang="de-CH" baseline="0" dirty="0" err="1" smtClean="0"/>
              <a:t>single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resitstor</a:t>
            </a:r>
            <a:r>
              <a:rPr lang="de-CH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0440-DFAB-461E-A4FE-CA6DB93C6907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Now</a:t>
            </a:r>
            <a:r>
              <a:rPr lang="de-CH" dirty="0" smtClean="0"/>
              <a:t> – </a:t>
            </a:r>
            <a:r>
              <a:rPr lang="de-CH" dirty="0" err="1" smtClean="0"/>
              <a:t>applying</a:t>
            </a:r>
            <a:r>
              <a:rPr lang="de-CH" dirty="0" smtClean="0"/>
              <a:t> </a:t>
            </a:r>
            <a:r>
              <a:rPr lang="de-CH" dirty="0" err="1" smtClean="0"/>
              <a:t>Ohm‘s</a:t>
            </a:r>
            <a:r>
              <a:rPr lang="de-CH" dirty="0" smtClean="0"/>
              <a:t> </a:t>
            </a:r>
            <a:r>
              <a:rPr lang="de-CH" dirty="0" err="1" smtClean="0"/>
              <a:t>Law</a:t>
            </a:r>
            <a:r>
              <a:rPr lang="de-CH" dirty="0" smtClean="0"/>
              <a:t>,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get</a:t>
            </a:r>
            <a:r>
              <a:rPr lang="de-CH" dirty="0" smtClean="0"/>
              <a:t> </a:t>
            </a:r>
            <a:r>
              <a:rPr lang="de-CH" dirty="0" err="1" smtClean="0"/>
              <a:t>some</a:t>
            </a:r>
            <a:r>
              <a:rPr lang="de-CH" dirty="0" smtClean="0"/>
              <a:t> </a:t>
            </a:r>
            <a:r>
              <a:rPr lang="de-CH" dirty="0" err="1" smtClean="0"/>
              <a:t>numerical</a:t>
            </a:r>
            <a:r>
              <a:rPr lang="de-CH" dirty="0" smtClean="0"/>
              <a:t> </a:t>
            </a:r>
            <a:r>
              <a:rPr lang="de-CH" dirty="0" err="1" smtClean="0"/>
              <a:t>values</a:t>
            </a:r>
            <a:r>
              <a:rPr lang="de-CH" dirty="0" smtClean="0"/>
              <a:t> 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0440-DFAB-461E-A4FE-CA6DB93C6907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0440-DFAB-461E-A4FE-CA6DB93C6907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Normal Operation : I_N</a:t>
            </a:r>
            <a:r>
              <a:rPr lang="de-CH" baseline="0" dirty="0" smtClean="0"/>
              <a:t> and I_L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equal</a:t>
            </a:r>
            <a:r>
              <a:rPr lang="de-CH" baseline="0" dirty="0" smtClean="0"/>
              <a:t> &gt;&gt;&gt; NO </a:t>
            </a:r>
            <a:r>
              <a:rPr lang="de-CH" baseline="0" dirty="0" err="1" smtClean="0"/>
              <a:t>magnetic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flux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toroid</a:t>
            </a:r>
            <a:r>
              <a:rPr lang="de-CH" baseline="0" dirty="0" smtClean="0"/>
              <a:t> 3.</a:t>
            </a:r>
          </a:p>
          <a:p>
            <a:r>
              <a:rPr lang="de-CH" baseline="0" dirty="0" err="1" smtClean="0"/>
              <a:t>If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current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other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path</a:t>
            </a:r>
            <a:r>
              <a:rPr lang="de-CH" baseline="0" dirty="0" smtClean="0"/>
              <a:t> : </a:t>
            </a:r>
            <a:r>
              <a:rPr lang="de-CH" baseline="0" dirty="0" err="1" smtClean="0"/>
              <a:t>difference</a:t>
            </a:r>
            <a:r>
              <a:rPr lang="de-CH" baseline="0" dirty="0" smtClean="0"/>
              <a:t> in I_N and I_L &gt;&gt;&gt; </a:t>
            </a:r>
            <a:r>
              <a:rPr lang="de-CH" baseline="0" dirty="0" err="1" smtClean="0"/>
              <a:t>magnetic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flux</a:t>
            </a:r>
            <a:r>
              <a:rPr lang="de-CH" baseline="0" dirty="0" smtClean="0"/>
              <a:t> will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detected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coil</a:t>
            </a:r>
            <a:r>
              <a:rPr lang="de-CH" baseline="0" dirty="0" smtClean="0"/>
              <a:t> 2 and a </a:t>
            </a:r>
            <a:r>
              <a:rPr lang="de-CH" baseline="0" dirty="0" err="1" smtClean="0"/>
              <a:t>switch</a:t>
            </a:r>
            <a:r>
              <a:rPr lang="de-CH" baseline="0" dirty="0" smtClean="0"/>
              <a:t> 1 will </a:t>
            </a:r>
            <a:r>
              <a:rPr lang="de-CH" baseline="0" dirty="0" err="1" smtClean="0"/>
              <a:t>switch</a:t>
            </a:r>
            <a:r>
              <a:rPr lang="de-CH" baseline="0" dirty="0" smtClean="0"/>
              <a:t> off.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0440-DFAB-461E-A4FE-CA6DB93C6907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On </a:t>
            </a:r>
            <a:r>
              <a:rPr lang="de-CH" dirty="0" err="1" smtClean="0"/>
              <a:t>primary</a:t>
            </a:r>
            <a:r>
              <a:rPr lang="de-CH" dirty="0" smtClean="0"/>
              <a:t> </a:t>
            </a:r>
            <a:r>
              <a:rPr lang="de-CH" dirty="0" err="1" smtClean="0"/>
              <a:t>side</a:t>
            </a:r>
            <a:r>
              <a:rPr lang="de-CH" dirty="0" smtClean="0"/>
              <a:t>, L and N </a:t>
            </a:r>
            <a:r>
              <a:rPr lang="de-CH" dirty="0" err="1" smtClean="0"/>
              <a:t>are</a:t>
            </a:r>
            <a:r>
              <a:rPr lang="de-CH" dirty="0" smtClean="0"/>
              <a:t> well </a:t>
            </a:r>
            <a:r>
              <a:rPr lang="de-CH" dirty="0" err="1" smtClean="0"/>
              <a:t>defined</a:t>
            </a:r>
            <a:r>
              <a:rPr lang="de-CH" dirty="0" smtClean="0"/>
              <a:t>.</a:t>
            </a:r>
          </a:p>
          <a:p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user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touches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wire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secondary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side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one</a:t>
            </a:r>
            <a:r>
              <a:rPr lang="de-CH" baseline="0" dirty="0" smtClean="0"/>
              <a:t> will </a:t>
            </a:r>
            <a:r>
              <a:rPr lang="de-CH" baseline="0" dirty="0" err="1" smtClean="0"/>
              <a:t>become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N-conductor</a:t>
            </a:r>
            <a:r>
              <a:rPr lang="de-CH" baseline="0" dirty="0" smtClean="0"/>
              <a:t>.</a:t>
            </a:r>
          </a:p>
          <a:p>
            <a:r>
              <a:rPr lang="de-CH" baseline="0" dirty="0" smtClean="0"/>
              <a:t>Do not </a:t>
            </a:r>
            <a:r>
              <a:rPr lang="de-CH" baseline="0" dirty="0" err="1" smtClean="0"/>
              <a:t>touch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both</a:t>
            </a:r>
            <a:r>
              <a:rPr lang="de-CH" baseline="0" dirty="0" smtClean="0"/>
              <a:t> !!!!!!!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0440-DFAB-461E-A4FE-CA6DB93C6907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4C5560-872E-4393-89B0-3C7DEC71E7C4}" type="datetimeFigureOut">
              <a:rPr lang="de-DE" smtClean="0"/>
              <a:pPr/>
              <a:t>07.07.2010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68043D-AD33-406F-BFCB-EB8E2396B4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htec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htec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htec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56" name="Rechtec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htec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htec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htec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4C5560-872E-4393-89B0-3C7DEC71E7C4}" type="datetimeFigureOut">
              <a:rPr lang="de-DE" smtClean="0"/>
              <a:pPr/>
              <a:t>07.07.2010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68043D-AD33-406F-BFCB-EB8E2396B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4C5560-872E-4393-89B0-3C7DEC71E7C4}" type="datetimeFigureOut">
              <a:rPr lang="de-DE" smtClean="0"/>
              <a:pPr/>
              <a:t>07.07.2010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68043D-AD33-406F-BFCB-EB8E2396B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4C5560-872E-4393-89B0-3C7DEC71E7C4}" type="datetimeFigureOut">
              <a:rPr lang="de-DE" smtClean="0"/>
              <a:pPr/>
              <a:t>07.07.2010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68043D-AD33-406F-BFCB-EB8E2396B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ihand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ihand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ihand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ihand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ihand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ihand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ihand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ihand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ihand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ihand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4C5560-872E-4393-89B0-3C7DEC71E7C4}" type="datetimeFigureOut">
              <a:rPr lang="de-DE" smtClean="0"/>
              <a:pPr/>
              <a:t>07.07.2010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68043D-AD33-406F-BFCB-EB8E2396B4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4C5560-872E-4393-89B0-3C7DEC71E7C4}" type="datetimeFigureOut">
              <a:rPr lang="de-DE" smtClean="0"/>
              <a:pPr/>
              <a:t>07.07.2010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68043D-AD33-406F-BFCB-EB8E2396B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4C5560-872E-4393-89B0-3C7DEC71E7C4}" type="datetimeFigureOut">
              <a:rPr lang="de-DE" smtClean="0"/>
              <a:pPr/>
              <a:t>07.07.2010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68043D-AD33-406F-BFCB-EB8E2396B4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htec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htec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htec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htec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htec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htec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4C5560-872E-4393-89B0-3C7DEC71E7C4}" type="datetimeFigureOut">
              <a:rPr lang="de-DE" smtClean="0"/>
              <a:pPr/>
              <a:t>07.07.2010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68043D-AD33-406F-BFCB-EB8E2396B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4C5560-872E-4393-89B0-3C7DEC71E7C4}" type="datetimeFigureOut">
              <a:rPr lang="de-DE" smtClean="0"/>
              <a:pPr/>
              <a:t>07.07.2010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68043D-AD33-406F-BFCB-EB8E2396B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4C5560-872E-4393-89B0-3C7DEC71E7C4}" type="datetimeFigureOut">
              <a:rPr lang="de-DE" smtClean="0"/>
              <a:pPr/>
              <a:t>07.07.2010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68043D-AD33-406F-BFCB-EB8E2396B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Gerade Verbindung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grpSp>
        <p:nvGrpSpPr>
          <p:cNvPr id="14" name="Gruppieren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Gerade Verbindung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Gerade Verbindung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F4C5560-872E-4393-89B0-3C7DEC71E7C4}" type="datetimeFigureOut">
              <a:rPr lang="de-DE" smtClean="0"/>
              <a:pPr/>
              <a:t>07.07.2010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668043D-AD33-406F-BFCB-EB8E2396B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htec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htec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4C5560-872E-4393-89B0-3C7DEC71E7C4}" type="datetimeFigureOut">
              <a:rPr lang="de-DE" smtClean="0"/>
              <a:pPr/>
              <a:t>07.07.2010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668043D-AD33-406F-BFCB-EB8E2396B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259632" y="5589588"/>
            <a:ext cx="6400800" cy="1031875"/>
          </a:xfrm>
        </p:spPr>
        <p:txBody>
          <a:bodyPr/>
          <a:lstStyle/>
          <a:p>
            <a:pPr algn="ctr">
              <a:buNone/>
            </a:pPr>
            <a:r>
              <a:rPr lang="de-CH" sz="1800" dirty="0" smtClean="0"/>
              <a:t>Alexander C. Frank, ETH Zürich 	03.07.2010</a:t>
            </a:r>
            <a:endParaRPr lang="de-D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43808" y="548680"/>
            <a:ext cx="3594187" cy="480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0960" cy="533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 txBox="1">
            <a:spLocks/>
          </p:cNvSpPr>
          <p:nvPr/>
        </p:nvSpPr>
        <p:spPr>
          <a:xfrm>
            <a:off x="179512" y="512763"/>
            <a:ext cx="8640960" cy="68398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40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Numeric</a:t>
            </a:r>
            <a:r>
              <a:rPr lang="de-CH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CH" sz="40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Example</a:t>
            </a:r>
            <a:r>
              <a:rPr lang="de-CH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:</a:t>
            </a:r>
            <a:endParaRPr lang="de-CH" sz="4000" spc="-100" noProof="0" dirty="0" smtClean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pc="-100" noProof="0" dirty="0" smtClean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4294967295"/>
          </p:nvPr>
        </p:nvSpPr>
        <p:spPr>
          <a:xfrm>
            <a:off x="161764" y="1412776"/>
            <a:ext cx="6786500" cy="504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CH" dirty="0" smtClean="0"/>
              <a:t>Georg Simon Ohm: “</a:t>
            </a:r>
            <a:r>
              <a:rPr lang="de-CH" dirty="0" err="1" smtClean="0"/>
              <a:t>Ohm‘s</a:t>
            </a:r>
            <a:r>
              <a:rPr lang="de-CH" dirty="0" smtClean="0"/>
              <a:t> </a:t>
            </a:r>
            <a:r>
              <a:rPr lang="de-CH" dirty="0" err="1" smtClean="0"/>
              <a:t>Law</a:t>
            </a:r>
            <a:r>
              <a:rPr lang="de-CH" dirty="0" smtClean="0"/>
              <a:t>“, 1881</a:t>
            </a:r>
          </a:p>
          <a:p>
            <a:pPr>
              <a:buNone/>
            </a:pPr>
            <a:endParaRPr lang="de-CH" dirty="0" smtClean="0">
              <a:latin typeface="Symbol" pitchFamily="18" charset="2"/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79512" y="512763"/>
            <a:ext cx="8640960" cy="776287"/>
          </a:xfrm>
        </p:spPr>
        <p:txBody>
          <a:bodyPr/>
          <a:lstStyle/>
          <a:p>
            <a:r>
              <a:rPr lang="de-CH" dirty="0" err="1" smtClean="0"/>
              <a:t>Why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High </a:t>
            </a:r>
            <a:r>
              <a:rPr lang="de-CH" dirty="0" err="1" smtClean="0"/>
              <a:t>Voltage</a:t>
            </a:r>
            <a:r>
              <a:rPr lang="de-CH" dirty="0" smtClean="0"/>
              <a:t> </a:t>
            </a:r>
            <a:r>
              <a:rPr lang="de-CH" dirty="0" err="1" smtClean="0"/>
              <a:t>dangerous</a:t>
            </a:r>
            <a:r>
              <a:rPr lang="de-CH" dirty="0" smtClean="0"/>
              <a:t> ?</a:t>
            </a:r>
            <a:endParaRPr lang="de-DE" dirty="0"/>
          </a:p>
        </p:txBody>
      </p:sp>
      <p:pic>
        <p:nvPicPr>
          <p:cNvPr id="5" name="Grafik 4" descr="Resistor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1" y="2492896"/>
            <a:ext cx="2088232" cy="28803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490452"/>
            <a:ext cx="2088232" cy="28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9530" r="9530"/>
          <a:stretch>
            <a:fillRect/>
          </a:stretch>
        </p:blipFill>
        <p:spPr bwMode="auto">
          <a:xfrm>
            <a:off x="323528" y="2492896"/>
            <a:ext cx="197042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1"/>
          <p:cNvSpPr txBox="1">
            <a:spLocks/>
          </p:cNvSpPr>
          <p:nvPr/>
        </p:nvSpPr>
        <p:spPr>
          <a:xfrm>
            <a:off x="179512" y="5661248"/>
            <a:ext cx="4608512" cy="1196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de-C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 Body :  R = 1 k</a:t>
            </a:r>
            <a:r>
              <a:rPr kumimoji="0" lang="de-C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1400" dirty="0" smtClean="0"/>
              <a:t>d</a:t>
            </a:r>
            <a:r>
              <a:rPr kumimoji="0" lang="de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epends</a:t>
            </a:r>
            <a:r>
              <a:rPr kumimoji="0" lang="de-CH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on </a:t>
            </a:r>
            <a:r>
              <a:rPr kumimoji="0" lang="de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body</a:t>
            </a:r>
            <a:r>
              <a:rPr kumimoji="0" lang="de-CH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de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clothing</a:t>
            </a:r>
            <a:r>
              <a:rPr kumimoji="0" lang="de-CH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de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shoes</a:t>
            </a:r>
            <a:r>
              <a:rPr kumimoji="0" lang="de-CH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 …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platzhalter 1"/>
          <p:cNvSpPr txBox="1">
            <a:spLocks/>
          </p:cNvSpPr>
          <p:nvPr/>
        </p:nvSpPr>
        <p:spPr>
          <a:xfrm>
            <a:off x="161764" y="1817204"/>
            <a:ext cx="6786500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de-CH" dirty="0" smtClean="0"/>
              <a:t>(No </a:t>
            </a:r>
            <a:r>
              <a:rPr lang="de-CH" dirty="0" err="1" smtClean="0"/>
              <a:t>electronic</a:t>
            </a:r>
            <a:r>
              <a:rPr lang="de-CH" dirty="0" smtClean="0"/>
              <a:t> </a:t>
            </a:r>
            <a:r>
              <a:rPr lang="de-CH" dirty="0" err="1" smtClean="0"/>
              <a:t>accidents</a:t>
            </a:r>
            <a:r>
              <a:rPr lang="de-CH" dirty="0" smtClean="0"/>
              <a:t> </a:t>
            </a:r>
            <a:r>
              <a:rPr lang="de-CH" dirty="0" err="1" smtClean="0"/>
              <a:t>reported</a:t>
            </a:r>
            <a:r>
              <a:rPr lang="de-CH" dirty="0" smtClean="0"/>
              <a:t> </a:t>
            </a:r>
            <a:r>
              <a:rPr lang="de-CH" dirty="0" err="1" smtClean="0"/>
              <a:t>before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date </a:t>
            </a:r>
            <a:r>
              <a:rPr lang="de-CH" dirty="0" smtClean="0">
                <a:sym typeface="Wingdings" pitchFamily="2" charset="2"/>
              </a:rPr>
              <a:t> )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 txBox="1">
            <a:spLocks/>
          </p:cNvSpPr>
          <p:nvPr/>
        </p:nvSpPr>
        <p:spPr>
          <a:xfrm>
            <a:off x="179512" y="512763"/>
            <a:ext cx="8640960" cy="776287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4000" spc="-100" noProof="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I = U / R</a:t>
            </a:r>
            <a:endParaRPr kumimoji="0" lang="de-DE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9654" r="18142"/>
          <a:stretch>
            <a:fillRect/>
          </a:stretch>
        </p:blipFill>
        <p:spPr bwMode="auto">
          <a:xfrm>
            <a:off x="323529" y="1988840"/>
            <a:ext cx="1016106" cy="163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platzhalter 1"/>
          <p:cNvSpPr txBox="1">
            <a:spLocks/>
          </p:cNvSpPr>
          <p:nvPr/>
        </p:nvSpPr>
        <p:spPr>
          <a:xfrm>
            <a:off x="323528" y="4869160"/>
            <a:ext cx="1691680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3000" dirty="0" smtClean="0"/>
              <a:t>I ~ 9 mA 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88840"/>
            <a:ext cx="3096344" cy="163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1"/>
          <p:cNvSpPr txBox="1">
            <a:spLocks/>
          </p:cNvSpPr>
          <p:nvPr/>
        </p:nvSpPr>
        <p:spPr>
          <a:xfrm>
            <a:off x="2411760" y="4869160"/>
            <a:ext cx="2411760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3000" dirty="0" smtClean="0"/>
              <a:t>I &lt; 20 mA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1400" dirty="0" smtClean="0"/>
              <a:t>(</a:t>
            </a:r>
            <a:r>
              <a:rPr lang="de-CH" sz="1400" dirty="0" err="1" smtClean="0"/>
              <a:t>by</a:t>
            </a:r>
            <a:r>
              <a:rPr lang="de-CH" sz="1400" dirty="0" smtClean="0"/>
              <a:t> Design) </a:t>
            </a:r>
            <a:endParaRPr kumimoji="0" lang="de-C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193" y="4509120"/>
            <a:ext cx="2877279" cy="21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620956"/>
            <a:ext cx="3168352" cy="245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 txBox="1">
            <a:spLocks/>
          </p:cNvSpPr>
          <p:nvPr/>
        </p:nvSpPr>
        <p:spPr>
          <a:xfrm>
            <a:off x="179512" y="512763"/>
            <a:ext cx="8640960" cy="776287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4000" spc="-100" noProof="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Body – </a:t>
            </a:r>
            <a:r>
              <a:rPr lang="de-CH" sz="4000" spc="-100" noProof="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Electron</a:t>
            </a:r>
            <a:r>
              <a:rPr lang="de-CH" sz="4000" spc="-100" noProof="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CH" sz="4000" spc="-100" noProof="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Interactions</a:t>
            </a:r>
            <a:endParaRPr lang="de-CH" sz="4000" spc="-100" noProof="0" dirty="0" smtClean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1200" cap="none" spc="-100" normalizeH="0" baseline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de-CH" sz="2800" b="0" i="0" u="none" strike="noStrike" kern="1200" cap="none" spc="-100" normalizeH="0" baseline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Heartbeat</a:t>
            </a:r>
            <a:r>
              <a:rPr kumimoji="0" lang="de-CH" sz="2800" b="0" i="0" u="none" strike="noStrike" kern="1200" cap="none" spc="-100" normalizeH="0" baseline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out of lock </a:t>
            </a:r>
            <a:r>
              <a:rPr kumimoji="0" lang="de-CH" sz="2800" b="0" i="0" u="none" strike="noStrike" kern="1200" cap="none" spc="-100" normalizeH="0" baseline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)</a:t>
            </a:r>
            <a:endParaRPr kumimoji="0" lang="de-DE" sz="28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platzhalter 1"/>
          <p:cNvSpPr txBox="1">
            <a:spLocks/>
          </p:cNvSpPr>
          <p:nvPr/>
        </p:nvSpPr>
        <p:spPr>
          <a:xfrm>
            <a:off x="323528" y="2348880"/>
            <a:ext cx="6048672" cy="50405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3000" dirty="0" smtClean="0"/>
              <a:t>0.05 mA		prickle (kribbeln)	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1"/>
          <p:cNvSpPr txBox="1">
            <a:spLocks/>
          </p:cNvSpPr>
          <p:nvPr/>
        </p:nvSpPr>
        <p:spPr>
          <a:xfrm>
            <a:off x="323528" y="3005336"/>
            <a:ext cx="7632848" cy="50405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3000" dirty="0" smtClean="0"/>
              <a:t>1 - 15 mA		</a:t>
            </a:r>
            <a:r>
              <a:rPr lang="de-CH" sz="3000" dirty="0" err="1" smtClean="0"/>
              <a:t>heavy</a:t>
            </a:r>
            <a:r>
              <a:rPr lang="de-CH" sz="3000" dirty="0" smtClean="0"/>
              <a:t> prickle, start of </a:t>
            </a:r>
            <a:r>
              <a:rPr lang="de-CH" sz="3000" dirty="0" err="1" smtClean="0"/>
              <a:t>cramp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323528" y="3645024"/>
            <a:ext cx="8820472" cy="50405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3000" dirty="0" smtClean="0"/>
              <a:t>15 - 20 mA		</a:t>
            </a:r>
            <a:r>
              <a:rPr lang="de-CH" sz="3000" dirty="0" err="1" smtClean="0"/>
              <a:t>cannot</a:t>
            </a:r>
            <a:r>
              <a:rPr lang="de-CH" sz="3000" dirty="0" smtClean="0"/>
              <a:t> </a:t>
            </a:r>
            <a:r>
              <a:rPr lang="de-CH" sz="3000" dirty="0" err="1" smtClean="0"/>
              <a:t>release</a:t>
            </a:r>
            <a:r>
              <a:rPr lang="de-CH" sz="3000" dirty="0" smtClean="0"/>
              <a:t> </a:t>
            </a:r>
            <a:r>
              <a:rPr lang="de-CH" sz="3000" dirty="0" err="1" smtClean="0"/>
              <a:t>conductor</a:t>
            </a:r>
            <a:r>
              <a:rPr lang="de-CH" sz="3000" dirty="0" smtClean="0"/>
              <a:t>	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323528" y="4221088"/>
            <a:ext cx="8820472" cy="50405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3000" dirty="0" smtClean="0"/>
              <a:t>20 - 50 mA		</a:t>
            </a:r>
            <a:r>
              <a:rPr lang="de-CH" sz="3000" dirty="0" err="1" smtClean="0"/>
              <a:t>heavy</a:t>
            </a:r>
            <a:r>
              <a:rPr lang="de-CH" sz="3000" dirty="0" smtClean="0"/>
              <a:t> </a:t>
            </a:r>
            <a:r>
              <a:rPr lang="de-CH" sz="3000" dirty="0" err="1" smtClean="0"/>
              <a:t>cramp</a:t>
            </a:r>
            <a:r>
              <a:rPr lang="de-CH" sz="3000" dirty="0" smtClean="0"/>
              <a:t>, 3 – 4 Min. to </a:t>
            </a:r>
            <a:r>
              <a:rPr lang="de-CH" sz="3000" dirty="0" err="1" smtClean="0"/>
              <a:t>death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platzhalter 1"/>
          <p:cNvSpPr txBox="1">
            <a:spLocks/>
          </p:cNvSpPr>
          <p:nvPr/>
        </p:nvSpPr>
        <p:spPr>
          <a:xfrm>
            <a:off x="323528" y="4869160"/>
            <a:ext cx="8820472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3000" dirty="0" smtClean="0"/>
              <a:t>&gt; 50 mA		</a:t>
            </a:r>
            <a:r>
              <a:rPr lang="de-CH" sz="3000" dirty="0" err="1" smtClean="0"/>
              <a:t>cardiac</a:t>
            </a:r>
            <a:r>
              <a:rPr lang="de-CH" sz="3000" dirty="0" smtClean="0"/>
              <a:t> </a:t>
            </a:r>
            <a:r>
              <a:rPr lang="de-CH" sz="3000" dirty="0" err="1" smtClean="0"/>
              <a:t>fibrillation</a:t>
            </a:r>
            <a:r>
              <a:rPr lang="de-CH" sz="3000" dirty="0" smtClean="0"/>
              <a:t>,  </a:t>
            </a:r>
            <a:r>
              <a:rPr lang="de-CH" sz="3000" dirty="0" err="1" smtClean="0"/>
              <a:t>seconds</a:t>
            </a:r>
            <a:r>
              <a:rPr lang="de-CH" sz="3000" dirty="0" smtClean="0"/>
              <a:t> to </a:t>
            </a:r>
            <a:r>
              <a:rPr lang="de-CH" sz="3000" dirty="0" err="1" smtClean="0"/>
              <a:t>death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1" y="1541341"/>
            <a:ext cx="1728192" cy="131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1"/>
          <p:cNvSpPr txBox="1">
            <a:spLocks/>
          </p:cNvSpPr>
          <p:nvPr/>
        </p:nvSpPr>
        <p:spPr>
          <a:xfrm>
            <a:off x="323528" y="6057292"/>
            <a:ext cx="8820472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de-CH" sz="2200" dirty="0" err="1" smtClean="0"/>
              <a:t>w</a:t>
            </a:r>
            <a:r>
              <a:rPr lang="de-CH" sz="2200" noProof="0" dirty="0" err="1" smtClean="0"/>
              <a:t>hen</a:t>
            </a:r>
            <a:r>
              <a:rPr lang="de-CH" sz="2200" noProof="0" dirty="0" smtClean="0"/>
              <a:t> </a:t>
            </a:r>
            <a:r>
              <a:rPr lang="de-CH" sz="2200" noProof="0" dirty="0" err="1" smtClean="0"/>
              <a:t>applying</a:t>
            </a:r>
            <a:r>
              <a:rPr lang="de-CH" sz="2200" noProof="0" dirty="0" smtClean="0"/>
              <a:t> DC </a:t>
            </a:r>
            <a:r>
              <a:rPr lang="de-CH" sz="2200" noProof="0" dirty="0" err="1" smtClean="0"/>
              <a:t>Voltage</a:t>
            </a:r>
            <a:r>
              <a:rPr lang="de-CH" sz="2200" dirty="0" smtClean="0"/>
              <a:t> an </a:t>
            </a:r>
            <a:r>
              <a:rPr lang="de-CH" sz="2200" dirty="0" err="1" smtClean="0"/>
              <a:t>electrolysis</a:t>
            </a:r>
            <a:r>
              <a:rPr lang="de-CH" sz="2200" dirty="0" smtClean="0"/>
              <a:t> of </a:t>
            </a:r>
            <a:r>
              <a:rPr lang="de-CH" sz="2200" dirty="0" err="1" smtClean="0"/>
              <a:t>the</a:t>
            </a:r>
            <a:r>
              <a:rPr lang="de-CH" sz="2200" dirty="0" smtClean="0"/>
              <a:t> </a:t>
            </a:r>
            <a:r>
              <a:rPr lang="de-CH" sz="2200" dirty="0" err="1" smtClean="0"/>
              <a:t>blood</a:t>
            </a:r>
            <a:r>
              <a:rPr lang="de-CH" sz="2200" dirty="0" smtClean="0"/>
              <a:t> </a:t>
            </a:r>
            <a:r>
              <a:rPr lang="de-CH" sz="2200" dirty="0" err="1" smtClean="0"/>
              <a:t>is</a:t>
            </a:r>
            <a:r>
              <a:rPr lang="de-CH" sz="2200" dirty="0" smtClean="0"/>
              <a:t> to </a:t>
            </a:r>
            <a:r>
              <a:rPr lang="de-CH" sz="2200" dirty="0" err="1" smtClean="0"/>
              <a:t>be</a:t>
            </a:r>
            <a:r>
              <a:rPr lang="de-CH" sz="2200" dirty="0" smtClean="0"/>
              <a:t> </a:t>
            </a:r>
            <a:r>
              <a:rPr lang="de-CH" sz="2200" dirty="0" err="1" smtClean="0"/>
              <a:t>added</a:t>
            </a:r>
            <a:r>
              <a:rPr lang="de-CH" sz="2200" dirty="0" smtClean="0"/>
              <a:t>.</a:t>
            </a:r>
            <a:endParaRPr kumimoji="0" lang="de-CH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 txBox="1">
            <a:spLocks/>
          </p:cNvSpPr>
          <p:nvPr/>
        </p:nvSpPr>
        <p:spPr>
          <a:xfrm>
            <a:off x="179512" y="512763"/>
            <a:ext cx="8640960" cy="1116037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4000" spc="-100" noProof="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PRECAUTIONS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by</a:t>
            </a:r>
            <a:r>
              <a:rPr lang="de-CH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CH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command</a:t>
            </a:r>
            <a:r>
              <a:rPr lang="de-CH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of </a:t>
            </a:r>
            <a:r>
              <a:rPr lang="de-CH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CH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CH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executive</a:t>
            </a:r>
            <a:r>
              <a:rPr lang="de-CH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CH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board</a:t>
            </a:r>
            <a:r>
              <a:rPr lang="de-CH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!</a:t>
            </a:r>
            <a:endParaRPr lang="de-CH" spc="-100" noProof="0" dirty="0" smtClean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platzhalter 1"/>
          <p:cNvSpPr txBox="1">
            <a:spLocks/>
          </p:cNvSpPr>
          <p:nvPr/>
        </p:nvSpPr>
        <p:spPr>
          <a:xfrm>
            <a:off x="323528" y="2096852"/>
            <a:ext cx="9073008" cy="7560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3000" dirty="0" smtClean="0"/>
              <a:t>NEVER </a:t>
            </a:r>
            <a:r>
              <a:rPr lang="de-CH" sz="3000" dirty="0" err="1" smtClean="0"/>
              <a:t>ever</a:t>
            </a:r>
            <a:r>
              <a:rPr lang="de-CH" sz="3000" dirty="0" smtClean="0"/>
              <a:t> </a:t>
            </a:r>
            <a:r>
              <a:rPr lang="de-CH" sz="3000" dirty="0" err="1" smtClean="0"/>
              <a:t>work</a:t>
            </a:r>
            <a:r>
              <a:rPr lang="de-CH" sz="3000" dirty="0" smtClean="0"/>
              <a:t> </a:t>
            </a:r>
            <a:r>
              <a:rPr lang="de-CH" sz="3000" dirty="0" err="1" smtClean="0"/>
              <a:t>alone</a:t>
            </a:r>
            <a:r>
              <a:rPr lang="de-CH" sz="3000" dirty="0" smtClean="0"/>
              <a:t> </a:t>
            </a:r>
            <a:r>
              <a:rPr lang="de-CH" sz="3000" dirty="0" err="1" smtClean="0"/>
              <a:t>with</a:t>
            </a:r>
            <a:r>
              <a:rPr lang="de-CH" sz="3000" dirty="0" smtClean="0"/>
              <a:t> High </a:t>
            </a:r>
            <a:r>
              <a:rPr lang="de-CH" sz="3000" dirty="0" err="1" smtClean="0"/>
              <a:t>Voltage</a:t>
            </a:r>
            <a:r>
              <a:rPr lang="de-CH" sz="3000" dirty="0" smtClean="0"/>
              <a:t> (&gt; 50 V)	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1"/>
          <p:cNvSpPr txBox="1">
            <a:spLocks/>
          </p:cNvSpPr>
          <p:nvPr/>
        </p:nvSpPr>
        <p:spPr>
          <a:xfrm>
            <a:off x="323528" y="3104964"/>
            <a:ext cx="9073008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de-CH" sz="3000" dirty="0" err="1" smtClean="0"/>
              <a:t>Use</a:t>
            </a:r>
            <a:r>
              <a:rPr lang="de-CH" sz="3000" noProof="0" dirty="0" smtClean="0"/>
              <a:t> </a:t>
            </a:r>
            <a:r>
              <a:rPr lang="de-CH" sz="3000" noProof="0" dirty="0" err="1" smtClean="0"/>
              <a:t>FI-Switch</a:t>
            </a:r>
            <a:r>
              <a:rPr lang="de-CH" sz="3000" noProof="0" dirty="0" smtClean="0"/>
              <a:t> (</a:t>
            </a:r>
            <a:r>
              <a:rPr lang="de-DE" sz="3000" b="1" dirty="0" smtClean="0"/>
              <a:t>R</a:t>
            </a:r>
            <a:r>
              <a:rPr lang="de-DE" sz="3000" dirty="0" smtClean="0"/>
              <a:t>esidual </a:t>
            </a:r>
            <a:r>
              <a:rPr lang="de-DE" sz="3000" b="1" dirty="0" err="1" smtClean="0"/>
              <a:t>C</a:t>
            </a:r>
            <a:r>
              <a:rPr lang="de-DE" sz="3000" dirty="0" err="1" smtClean="0"/>
              <a:t>urrent</a:t>
            </a:r>
            <a:r>
              <a:rPr lang="de-DE" sz="3000" dirty="0" smtClean="0"/>
              <a:t> </a:t>
            </a:r>
            <a:r>
              <a:rPr lang="de-DE" sz="3000" dirty="0" err="1" smtClean="0"/>
              <a:t>Protective</a:t>
            </a:r>
            <a:r>
              <a:rPr lang="de-DE" sz="3000" dirty="0" smtClean="0"/>
              <a:t> </a:t>
            </a:r>
            <a:r>
              <a:rPr lang="de-DE" sz="3000" b="1" dirty="0" smtClean="0"/>
              <a:t>D</a:t>
            </a:r>
            <a:r>
              <a:rPr lang="de-DE" sz="3000" dirty="0" smtClean="0"/>
              <a:t>evice)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2915816" y="4077072"/>
            <a:ext cx="107173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de-CH" sz="3000" noProof="0" dirty="0" smtClean="0"/>
              <a:t>OR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2669214" y="5145956"/>
            <a:ext cx="2636676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de-CH" sz="3000" dirty="0" err="1" smtClean="0"/>
              <a:t>Use</a:t>
            </a:r>
            <a:r>
              <a:rPr lang="de-CH" sz="3000" noProof="0" dirty="0" smtClean="0"/>
              <a:t> Isolation 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de-CH" sz="3000" noProof="0" dirty="0" err="1" smtClean="0"/>
              <a:t>Transformer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10744"/>
            <a:ext cx="1401536" cy="26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910744"/>
            <a:ext cx="3069778" cy="10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145956"/>
            <a:ext cx="3069778" cy="152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>
          <a:xfrm>
            <a:off x="323528" y="548680"/>
            <a:ext cx="7488832" cy="7560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3000" dirty="0" smtClean="0"/>
              <a:t>NEVER </a:t>
            </a:r>
            <a:r>
              <a:rPr lang="de-CH" sz="3000" dirty="0" err="1" smtClean="0"/>
              <a:t>work</a:t>
            </a:r>
            <a:r>
              <a:rPr lang="de-CH" sz="3000" dirty="0" smtClean="0"/>
              <a:t> </a:t>
            </a:r>
            <a:r>
              <a:rPr lang="de-CH" sz="3000" dirty="0" err="1" smtClean="0"/>
              <a:t>alone</a:t>
            </a:r>
            <a:r>
              <a:rPr lang="de-CH" sz="3000" dirty="0" smtClean="0"/>
              <a:t> </a:t>
            </a:r>
            <a:r>
              <a:rPr lang="de-CH" sz="3000" dirty="0" err="1" smtClean="0"/>
              <a:t>with</a:t>
            </a:r>
            <a:r>
              <a:rPr lang="de-CH" sz="3000" dirty="0" smtClean="0"/>
              <a:t> High </a:t>
            </a:r>
            <a:r>
              <a:rPr lang="de-CH" sz="3000" dirty="0" err="1" smtClean="0"/>
              <a:t>Voltage</a:t>
            </a:r>
            <a:r>
              <a:rPr lang="de-CH" sz="3000" dirty="0" smtClean="0"/>
              <a:t> (&gt; 50 V)	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platzhalter 1"/>
          <p:cNvSpPr txBox="1">
            <a:spLocks/>
          </p:cNvSpPr>
          <p:nvPr/>
        </p:nvSpPr>
        <p:spPr>
          <a:xfrm>
            <a:off x="323528" y="2204864"/>
            <a:ext cx="4752528" cy="34119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3000" dirty="0" err="1" smtClean="0"/>
              <a:t>There</a:t>
            </a:r>
            <a:r>
              <a:rPr lang="de-CH" sz="3000" dirty="0" smtClean="0"/>
              <a:t> </a:t>
            </a:r>
            <a:r>
              <a:rPr lang="de-CH" sz="3000" dirty="0" err="1" smtClean="0"/>
              <a:t>is</a:t>
            </a:r>
            <a:r>
              <a:rPr lang="de-CH" sz="3000" dirty="0" smtClean="0"/>
              <a:t> </a:t>
            </a:r>
            <a:r>
              <a:rPr lang="de-CH" sz="3000" dirty="0" err="1" smtClean="0"/>
              <a:t>nobody</a:t>
            </a:r>
            <a:r>
              <a:rPr lang="de-CH" sz="3000" dirty="0" smtClean="0"/>
              <a:t> </a:t>
            </a:r>
            <a:r>
              <a:rPr lang="de-CH" sz="3000" dirty="0" err="1" smtClean="0"/>
              <a:t>who</a:t>
            </a:r>
            <a:r>
              <a:rPr lang="de-CH" sz="3000" dirty="0" smtClean="0"/>
              <a:t> </a:t>
            </a:r>
            <a:r>
              <a:rPr lang="de-CH" sz="3000" dirty="0" err="1" smtClean="0"/>
              <a:t>can</a:t>
            </a:r>
            <a:r>
              <a:rPr lang="de-CH" sz="3000" dirty="0" smtClean="0"/>
              <a:t>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de-CH" sz="3000" dirty="0" err="1" smtClean="0"/>
              <a:t>switch</a:t>
            </a:r>
            <a:r>
              <a:rPr lang="de-CH" sz="3000" dirty="0" smtClean="0"/>
              <a:t> off </a:t>
            </a:r>
            <a:r>
              <a:rPr lang="de-CH" sz="3000" dirty="0" err="1" smtClean="0"/>
              <a:t>the</a:t>
            </a:r>
            <a:r>
              <a:rPr lang="de-CH" sz="3000" dirty="0" smtClean="0"/>
              <a:t> </a:t>
            </a:r>
            <a:r>
              <a:rPr lang="de-CH" sz="3000" dirty="0" err="1" smtClean="0"/>
              <a:t>current</a:t>
            </a:r>
            <a:endParaRPr lang="de-CH" sz="30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de-CH" sz="3000" dirty="0" err="1" smtClean="0"/>
              <a:t>perform</a:t>
            </a:r>
            <a:r>
              <a:rPr lang="de-CH" sz="3000" dirty="0" smtClean="0"/>
              <a:t> </a:t>
            </a:r>
            <a:r>
              <a:rPr lang="de-CH" sz="3000" dirty="0" err="1" smtClean="0"/>
              <a:t>first</a:t>
            </a:r>
            <a:r>
              <a:rPr lang="de-CH" sz="3000" dirty="0" smtClean="0"/>
              <a:t> </a:t>
            </a:r>
            <a:r>
              <a:rPr lang="de-CH" sz="3000" dirty="0" err="1" smtClean="0"/>
              <a:t>aid</a:t>
            </a:r>
            <a:endParaRPr lang="de-CH" sz="30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de-CH" sz="3000" dirty="0" err="1" smtClean="0"/>
              <a:t>call</a:t>
            </a:r>
            <a:r>
              <a:rPr lang="de-CH" sz="3000" dirty="0" smtClean="0"/>
              <a:t> a </a:t>
            </a:r>
            <a:r>
              <a:rPr lang="de-CH" sz="3000" dirty="0" err="1" smtClean="0"/>
              <a:t>doctor</a:t>
            </a:r>
            <a:r>
              <a:rPr lang="de-CH" sz="3000" dirty="0" smtClean="0"/>
              <a:t> (MD!!!)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de-CH" sz="3000" dirty="0" err="1" smtClean="0"/>
              <a:t>read</a:t>
            </a:r>
            <a:r>
              <a:rPr lang="de-CH" sz="3000" dirty="0" smtClean="0"/>
              <a:t> </a:t>
            </a:r>
            <a:r>
              <a:rPr lang="de-CH" sz="3000" dirty="0" err="1" smtClean="0"/>
              <a:t>the</a:t>
            </a:r>
            <a:r>
              <a:rPr lang="de-CH" sz="3000" dirty="0" smtClean="0"/>
              <a:t> </a:t>
            </a:r>
            <a:r>
              <a:rPr lang="de-CH" sz="3000" dirty="0" err="1" smtClean="0"/>
              <a:t>Emergency</a:t>
            </a:r>
            <a:r>
              <a:rPr lang="de-CH" sz="3000" dirty="0" smtClean="0"/>
              <a:t> Checklist   </a:t>
            </a:r>
            <a:r>
              <a:rPr lang="de-CH" sz="3000" dirty="0" smtClean="0">
                <a:sym typeface="Wingdings" pitchFamily="2" charset="2"/>
              </a:rPr>
              <a:t>		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de-CH" dirty="0" smtClean="0">
              <a:sym typeface="Wingdings" pitchFamily="2" charset="2"/>
            </a:endParaRPr>
          </a:p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de-CH" sz="3000" dirty="0" smtClean="0">
              <a:sym typeface="Wingdings" pitchFamily="2" charset="2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de-CH" sz="3000" dirty="0" smtClean="0">
              <a:sym typeface="Wingdings" pitchFamily="2" charset="2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3000" dirty="0" smtClean="0"/>
              <a:t>	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79" y="1700808"/>
            <a:ext cx="325844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>
          <a:xfrm>
            <a:off x="323528" y="548680"/>
            <a:ext cx="7488832" cy="7560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3000" dirty="0" err="1" smtClean="0"/>
              <a:t>How</a:t>
            </a:r>
            <a:r>
              <a:rPr lang="de-CH" sz="3000" dirty="0" smtClean="0"/>
              <a:t> </a:t>
            </a:r>
            <a:r>
              <a:rPr lang="de-CH" sz="3000" dirty="0" err="1" smtClean="0"/>
              <a:t>does</a:t>
            </a:r>
            <a:r>
              <a:rPr lang="de-CH" sz="3000" dirty="0" smtClean="0"/>
              <a:t> an </a:t>
            </a:r>
            <a:r>
              <a:rPr lang="de-CH" sz="3000" dirty="0" err="1" smtClean="0"/>
              <a:t>FI-Switch</a:t>
            </a:r>
            <a:r>
              <a:rPr lang="de-CH" sz="3000" dirty="0" smtClean="0"/>
              <a:t> </a:t>
            </a:r>
            <a:r>
              <a:rPr lang="de-CH" sz="3000" dirty="0" err="1" smtClean="0"/>
              <a:t>work</a:t>
            </a:r>
            <a:r>
              <a:rPr lang="de-CH" sz="3000" dirty="0" smtClean="0"/>
              <a:t> ?	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90048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80928"/>
            <a:ext cx="4464496" cy="365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>
          <a:xfrm>
            <a:off x="323528" y="548680"/>
            <a:ext cx="7488832" cy="7560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de-CH" sz="3000" dirty="0" err="1" smtClean="0"/>
              <a:t>How</a:t>
            </a:r>
            <a:r>
              <a:rPr lang="de-CH" sz="3000" dirty="0" smtClean="0"/>
              <a:t> </a:t>
            </a:r>
            <a:r>
              <a:rPr lang="de-CH" sz="3000" dirty="0" err="1" smtClean="0"/>
              <a:t>does</a:t>
            </a:r>
            <a:r>
              <a:rPr lang="de-CH" sz="3000" dirty="0" smtClean="0"/>
              <a:t> an Isolation </a:t>
            </a:r>
            <a:r>
              <a:rPr lang="de-CH" sz="3000" dirty="0" err="1" smtClean="0"/>
              <a:t>Transformer</a:t>
            </a:r>
            <a:r>
              <a:rPr lang="de-CH" sz="3000" dirty="0" smtClean="0"/>
              <a:t> </a:t>
            </a:r>
            <a:r>
              <a:rPr lang="de-CH" sz="3000" dirty="0" err="1" smtClean="0"/>
              <a:t>work</a:t>
            </a:r>
            <a:r>
              <a:rPr lang="de-CH" sz="3000" dirty="0" smtClean="0"/>
              <a:t> ?	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700807"/>
            <a:ext cx="3168352" cy="346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924918"/>
            <a:ext cx="6075100" cy="280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1572418"/>
            <a:ext cx="504825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 txBox="1">
            <a:spLocks/>
          </p:cNvSpPr>
          <p:nvPr/>
        </p:nvSpPr>
        <p:spPr>
          <a:xfrm>
            <a:off x="2195736" y="512763"/>
            <a:ext cx="4752528" cy="68398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4000" spc="-100" noProof="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Any</a:t>
            </a:r>
            <a:r>
              <a:rPr lang="de-CH" sz="4000" spc="-100" noProof="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CH" sz="4000" spc="-100" noProof="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Questions</a:t>
            </a:r>
            <a:r>
              <a:rPr lang="de-CH" sz="4000" spc="-100" noProof="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???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pc="-100" noProof="0" dirty="0" smtClean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platzhalter 1"/>
          <p:cNvSpPr txBox="1">
            <a:spLocks/>
          </p:cNvSpPr>
          <p:nvPr/>
        </p:nvSpPr>
        <p:spPr>
          <a:xfrm>
            <a:off x="2265821" y="5589240"/>
            <a:ext cx="4612357" cy="7560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de-DE" sz="3200" dirty="0" err="1" smtClean="0"/>
              <a:t>esta</a:t>
            </a:r>
            <a:r>
              <a:rPr lang="de-DE" sz="3200" dirty="0" smtClean="0"/>
              <a:t> </a:t>
            </a:r>
            <a:r>
              <a:rPr lang="de-DE" sz="3200" dirty="0" err="1" smtClean="0"/>
              <a:t>noche</a:t>
            </a:r>
            <a:r>
              <a:rPr lang="de-DE" sz="3200" dirty="0" smtClean="0"/>
              <a:t> </a:t>
            </a:r>
            <a:r>
              <a:rPr lang="de-DE" sz="3200" dirty="0" err="1" smtClean="0"/>
              <a:t>buena</a:t>
            </a:r>
            <a:r>
              <a:rPr lang="de-DE" sz="3200" dirty="0" smtClean="0"/>
              <a:t> </a:t>
            </a:r>
            <a:r>
              <a:rPr lang="de-DE" sz="3200" dirty="0" err="1" smtClean="0"/>
              <a:t>suerte</a:t>
            </a:r>
            <a:r>
              <a:rPr lang="de-DE" sz="3200" dirty="0" smtClean="0"/>
              <a:t> !</a:t>
            </a:r>
            <a:r>
              <a:rPr lang="de-CH" sz="3000" dirty="0" smtClean="0"/>
              <a:t>	</a:t>
            </a: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apet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328</Words>
  <Application>Microsoft Office PowerPoint</Application>
  <PresentationFormat>Bildschirmpräsentation (4:3)</PresentationFormat>
  <Paragraphs>53</Paragraphs>
  <Slides>10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Iapetus</vt:lpstr>
      <vt:lpstr>Folie 1</vt:lpstr>
      <vt:lpstr>Why is High Voltage dangerous ?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changpuak</dc:creator>
  <cp:lastModifiedBy>changpuak</cp:lastModifiedBy>
  <cp:revision>91</cp:revision>
  <dcterms:created xsi:type="dcterms:W3CDTF">2010-06-30T13:13:58Z</dcterms:created>
  <dcterms:modified xsi:type="dcterms:W3CDTF">2010-07-07T07:10:29Z</dcterms:modified>
</cp:coreProperties>
</file>